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3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814" r:id="rId47"/>
    <p:sldId id="815" r:id="rId48"/>
    <p:sldId id="816" r:id="rId49"/>
    <p:sldId id="817" r:id="rId50"/>
    <p:sldId id="649" r:id="rId51"/>
    <p:sldId id="818" r:id="rId52"/>
    <p:sldId id="819" r:id="rId53"/>
    <p:sldId id="820" r:id="rId54"/>
    <p:sldId id="821" r:id="rId55"/>
    <p:sldId id="822" r:id="rId56"/>
    <p:sldId id="823" r:id="rId57"/>
    <p:sldId id="824" r:id="rId58"/>
    <p:sldId id="645" r:id="rId59"/>
    <p:sldId id="563" r:id="rId60"/>
    <p:sldId id="564" r:id="rId61"/>
    <p:sldId id="565" r:id="rId62"/>
    <p:sldId id="653" r:id="rId63"/>
    <p:sldId id="651" r:id="rId64"/>
    <p:sldId id="652" r:id="rId65"/>
    <p:sldId id="567" r:id="rId66"/>
    <p:sldId id="568" r:id="rId67"/>
    <p:sldId id="569" r:id="rId68"/>
    <p:sldId id="570" r:id="rId69"/>
    <p:sldId id="571" r:id="rId70"/>
    <p:sldId id="654" r:id="rId71"/>
    <p:sldId id="655" r:id="rId72"/>
    <p:sldId id="656" r:id="rId73"/>
    <p:sldId id="657" r:id="rId74"/>
    <p:sldId id="658" r:id="rId75"/>
    <p:sldId id="659" r:id="rId76"/>
    <p:sldId id="660" r:id="rId77"/>
    <p:sldId id="661" r:id="rId78"/>
    <p:sldId id="813" r:id="rId79"/>
    <p:sldId id="664" r:id="rId80"/>
    <p:sldId id="662" r:id="rId81"/>
    <p:sldId id="667" r:id="rId82"/>
    <p:sldId id="668" r:id="rId83"/>
    <p:sldId id="669" r:id="rId84"/>
    <p:sldId id="825" r:id="rId85"/>
    <p:sldId id="671" r:id="rId86"/>
    <p:sldId id="672" r:id="rId87"/>
    <p:sldId id="673" r:id="rId88"/>
    <p:sldId id="674" r:id="rId89"/>
    <p:sldId id="675" r:id="rId90"/>
    <p:sldId id="665" r:id="rId91"/>
    <p:sldId id="676" r:id="rId92"/>
    <p:sldId id="677" r:id="rId93"/>
    <p:sldId id="678" r:id="rId94"/>
    <p:sldId id="680" r:id="rId95"/>
    <p:sldId id="826" r:id="rId96"/>
    <p:sldId id="827" r:id="rId97"/>
    <p:sldId id="682" r:id="rId98"/>
    <p:sldId id="683" r:id="rId99"/>
    <p:sldId id="684" r:id="rId100"/>
    <p:sldId id="828" r:id="rId101"/>
    <p:sldId id="666" r:id="rId102"/>
    <p:sldId id="686" r:id="rId103"/>
    <p:sldId id="695" r:id="rId104"/>
    <p:sldId id="696" r:id="rId105"/>
    <p:sldId id="697" r:id="rId106"/>
    <p:sldId id="687" r:id="rId107"/>
    <p:sldId id="688" r:id="rId108"/>
    <p:sldId id="689" r:id="rId109"/>
    <p:sldId id="690" r:id="rId110"/>
    <p:sldId id="691" r:id="rId111"/>
    <p:sldId id="692" r:id="rId112"/>
    <p:sldId id="693" r:id="rId113"/>
    <p:sldId id="698" r:id="rId114"/>
    <p:sldId id="699" r:id="rId115"/>
    <p:sldId id="700" r:id="rId116"/>
    <p:sldId id="701" r:id="rId117"/>
    <p:sldId id="702" r:id="rId118"/>
    <p:sldId id="703" r:id="rId119"/>
    <p:sldId id="704" r:id="rId120"/>
    <p:sldId id="709" r:id="rId121"/>
    <p:sldId id="710" r:id="rId122"/>
    <p:sldId id="711" r:id="rId123"/>
    <p:sldId id="829" r:id="rId124"/>
    <p:sldId id="830" r:id="rId125"/>
    <p:sldId id="705" r:id="rId126"/>
    <p:sldId id="831" r:id="rId127"/>
    <p:sldId id="832" r:id="rId128"/>
    <p:sldId id="833" r:id="rId129"/>
    <p:sldId id="834" r:id="rId130"/>
    <p:sldId id="835" r:id="rId131"/>
    <p:sldId id="836" r:id="rId132"/>
    <p:sldId id="837" r:id="rId133"/>
    <p:sldId id="838" r:id="rId134"/>
    <p:sldId id="839" r:id="rId135"/>
    <p:sldId id="840" r:id="rId136"/>
    <p:sldId id="841" r:id="rId137"/>
    <p:sldId id="706" r:id="rId138"/>
    <p:sldId id="730" r:id="rId139"/>
    <p:sldId id="731" r:id="rId140"/>
    <p:sldId id="732" r:id="rId141"/>
    <p:sldId id="733" r:id="rId142"/>
    <p:sldId id="734" r:id="rId143"/>
    <p:sldId id="735" r:id="rId144"/>
    <p:sldId id="736" r:id="rId145"/>
    <p:sldId id="737" r:id="rId146"/>
    <p:sldId id="738" r:id="rId147"/>
    <p:sldId id="739" r:id="rId148"/>
    <p:sldId id="740" r:id="rId149"/>
    <p:sldId id="741" r:id="rId150"/>
    <p:sldId id="742" r:id="rId151"/>
    <p:sldId id="743" r:id="rId152"/>
    <p:sldId id="744" r:id="rId153"/>
    <p:sldId id="745" r:id="rId154"/>
    <p:sldId id="746" r:id="rId155"/>
    <p:sldId id="758" r:id="rId156"/>
    <p:sldId id="842" r:id="rId157"/>
    <p:sldId id="843" r:id="rId158"/>
    <p:sldId id="844" r:id="rId159"/>
    <p:sldId id="845" r:id="rId160"/>
    <p:sldId id="846" r:id="rId161"/>
    <p:sldId id="847" r:id="rId162"/>
    <p:sldId id="848" r:id="rId163"/>
    <p:sldId id="849" r:id="rId164"/>
    <p:sldId id="850" r:id="rId165"/>
    <p:sldId id="851" r:id="rId166"/>
    <p:sldId id="852" r:id="rId167"/>
    <p:sldId id="853" r:id="rId168"/>
    <p:sldId id="854" r:id="rId169"/>
    <p:sldId id="759" r:id="rId170"/>
    <p:sldId id="765" r:id="rId171"/>
    <p:sldId id="766" r:id="rId172"/>
    <p:sldId id="767" r:id="rId173"/>
    <p:sldId id="855" r:id="rId174"/>
    <p:sldId id="769" r:id="rId175"/>
    <p:sldId id="770" r:id="rId176"/>
    <p:sldId id="771" r:id="rId177"/>
    <p:sldId id="772" r:id="rId178"/>
    <p:sldId id="773" r:id="rId179"/>
    <p:sldId id="760" r:id="rId180"/>
    <p:sldId id="774" r:id="rId181"/>
    <p:sldId id="775" r:id="rId182"/>
    <p:sldId id="776" r:id="rId183"/>
    <p:sldId id="777" r:id="rId184"/>
    <p:sldId id="778" r:id="rId185"/>
    <p:sldId id="779" r:id="rId186"/>
    <p:sldId id="780" r:id="rId187"/>
    <p:sldId id="781" r:id="rId188"/>
    <p:sldId id="782" r:id="rId189"/>
    <p:sldId id="783" r:id="rId190"/>
    <p:sldId id="784" r:id="rId191"/>
    <p:sldId id="785" r:id="rId192"/>
    <p:sldId id="786" r:id="rId193"/>
    <p:sldId id="787" r:id="rId194"/>
    <p:sldId id="788" r:id="rId195"/>
    <p:sldId id="789" r:id="rId196"/>
    <p:sldId id="790" r:id="rId197"/>
    <p:sldId id="803" r:id="rId198"/>
    <p:sldId id="551" r:id="rId199"/>
    <p:sldId id="552" r:id="rId200"/>
    <p:sldId id="553" r:id="rId201"/>
    <p:sldId id="792" r:id="rId202"/>
    <p:sldId id="79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4" r:id="rId213"/>
    <p:sldId id="421" r:id="rId214"/>
    <p:sldId id="806" r:id="rId215"/>
    <p:sldId id="807" r:id="rId216"/>
    <p:sldId id="808" r:id="rId217"/>
    <p:sldId id="805" r:id="rId218"/>
    <p:sldId id="809" r:id="rId219"/>
    <p:sldId id="810" r:id="rId220"/>
    <p:sldId id="811" r:id="rId221"/>
    <p:sldId id="310" r:id="rId2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3" Type="http://schemas.microsoft.com/office/2007/relationships/hdphoto" Target="../media/hdphoto1.wdp"/><Relationship Id="rId7" Type="http://schemas.openxmlformats.org/officeDocument/2006/relationships/slide" Target="slide7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slide" Target="slide41.xml"/><Relationship Id="rId10" Type="http://schemas.openxmlformats.org/officeDocument/2006/relationships/slide" Target="slide197.xml"/><Relationship Id="rId4" Type="http://schemas.openxmlformats.org/officeDocument/2006/relationships/slide" Target="slide5.xml"/><Relationship Id="rId9" Type="http://schemas.openxmlformats.org/officeDocument/2006/relationships/slide" Target="slide15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8" y="757883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en-US" altLang="ko-KR" sz="2800" spc="-160" smtClean="0">
                <a:solidFill>
                  <a:srgbClr val="000000"/>
                </a:solidFill>
              </a:rPr>
              <a:t>google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0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7" y="3447861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goodsTotalCnt;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4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" y="5827780"/>
            <a:ext cx="3799208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0326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4" y="27263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5" y="2837446"/>
            <a:ext cx="1259555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0326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3757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0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8" y="2875546"/>
            <a:ext cx="1174613" cy="2242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0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310730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37549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8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06112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1" y="4232703"/>
            <a:ext cx="4478819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8" y="118697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7" y="121676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300682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315542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orderCnt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order_info[i]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'item_name': detail.goodsnm,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'item_id': detail.goodsno,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'price':  detail.price/detail.ea,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'quantity': detail.ea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423" y="2379188"/>
            <a:ext cx="3679346" cy="15080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4390237"/>
            <a:ext cx="4478819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6" y="1163834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1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totalPrice = 0;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totalPrice += detail.price;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totalPrice;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62" y="2419158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6" y="116218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eval('(' + e[0].value + ')').ordno;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5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/order/order_end.php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899" y="2884087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0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2392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7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101963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3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5" y="3622910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7" y="3690017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89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2478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19" y="2499071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브랜드 이름 </a:t>
            </a:r>
            <a:r>
              <a:rPr lang="en-US" altLang="ko-KR" sz="600"/>
              <a:t>or </a:t>
            </a:r>
            <a:r>
              <a:rPr lang="ko-KR" altLang="en-US" sz="600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5526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537" y="374540"/>
            <a:ext cx="4589718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kumimoji="0" lang="ko-KR" altLang="en-US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고도몰 </a:t>
            </a:r>
            <a: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Google </a:t>
            </a:r>
            <a: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Analytics4</a:t>
            </a:r>
            <a:b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전자상거래 설치 가이드</a:t>
            </a: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7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8" y="3005357"/>
            <a:ext cx="2128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홈페이지 이름</a:t>
            </a:r>
            <a:r>
              <a:rPr lang="en-US" altLang="ko-KR" sz="600"/>
              <a:t>/</a:t>
            </a:r>
            <a:r>
              <a:rPr lang="ko-KR" altLang="en-US" sz="60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#GA4/GTM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계정 생성하기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설치 및 기본 셋팅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추적코드 정상설치여부 확인하기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상품조회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(view_item)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장바구니 추가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(add_to_cart)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구매완료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(purchase)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디버깅 및 적용하기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1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C2556-0643-0ED9-0731-0F72820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124A7-8FF0-34D0-72CC-E620E46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7268" y="12499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54792" t="1097" r="35462" b="95808"/>
          <a:stretch/>
        </p:blipFill>
        <p:spPr>
          <a:xfrm>
            <a:off x="5181600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96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13350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58255" y="1059204"/>
            <a:ext cx="9360000" cy="453781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017174" y="2300379"/>
            <a:ext cx="1258040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174" y="2815055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989" y="3092146"/>
            <a:ext cx="448890" cy="16939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864080" y="3092147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1138" y="3261544"/>
            <a:ext cx="3406379" cy="7888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864080" y="3336206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64080" y="2809353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64080" y="2288202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4450" y="10985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9825"/>
          <a:stretch/>
        </p:blipFill>
        <p:spPr>
          <a:xfrm>
            <a:off x="62478" y="1230606"/>
            <a:ext cx="9360000" cy="45718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2353195" cy="69059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99867"/>
            <a:ext cx="322677" cy="25659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4104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95462" y="18123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07000" y="127000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메인페이지에서 상단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진입 후 좌측하단에 폴더목록에서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60768" y="1405077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53"/>
          <a:stretch/>
        </p:blipFill>
        <p:spPr>
          <a:xfrm>
            <a:off x="53340" y="885604"/>
            <a:ext cx="9360000" cy="454002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61960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125130" y="36224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0640" y="890193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09" y="885604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4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60116" y="353152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0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4"/>
            <a:ext cx="35766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GTM</a:t>
            </a:r>
            <a:r>
              <a:rPr lang="ko-KR" altLang="en-US" sz="1000" smtClean="0"/>
              <a:t>추적코드는 고유한 코드이기 때문에 </a:t>
            </a:r>
            <a:endParaRPr lang="en-US" altLang="ko-KR" sz="1000" smtClean="0"/>
          </a:p>
          <a:p>
            <a:r>
              <a:rPr lang="ko-KR" altLang="en-US" sz="1000" smtClean="0"/>
              <a:t>본 가이드에서 제공하는 코드와 다를 수 있음에 유의하세요</a:t>
            </a:r>
            <a:endParaRPr lang="ko-KR" altLang="en-US" sz="10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0" y="885605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26045" y="7787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2" y="4297901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60116" y="44122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메뉴 중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스킨리스트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332738" y="1211859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 리스트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 폴더 목록에서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32400" y="1396098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923"/>
          <a:stretch/>
        </p:blipFill>
        <p:spPr>
          <a:xfrm>
            <a:off x="58255" y="885604"/>
            <a:ext cx="9360000" cy="45669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618913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682083" y="36224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35880" y="944892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모두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09" y="885604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4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60116" y="353152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0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4"/>
            <a:ext cx="35766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GTM</a:t>
            </a:r>
            <a:r>
              <a:rPr lang="ko-KR" altLang="en-US" sz="1000" smtClean="0"/>
              <a:t>추적코드는 고유한 코드이기 때문에 </a:t>
            </a:r>
            <a:endParaRPr lang="en-US" altLang="ko-KR" sz="1000" smtClean="0"/>
          </a:p>
          <a:p>
            <a:r>
              <a:rPr lang="ko-KR" altLang="en-US" sz="1000" smtClean="0"/>
              <a:t>본 가이드에서 제공하는 코드와 다를 수 있음에 유의하세요</a:t>
            </a:r>
            <a:endParaRPr lang="ko-KR" altLang="en-US" sz="10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0" y="885605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26045" y="7787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2" y="4297901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60116" y="44122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0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6"/>
            <a:ext cx="9360000" cy="3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0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7" y="884293"/>
            <a:ext cx="9372302" cy="3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09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0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6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0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43244" y="1028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6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100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7" y="876405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0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6" y="1038004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6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499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5" y="4189614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51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7449" y="3075057"/>
            <a:ext cx="767710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" y="9144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84306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59732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51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14296</TotalTime>
  <Words>5122</Words>
  <Application>Microsoft Office PowerPoint</Application>
  <PresentationFormat>와이드스크린</PresentationFormat>
  <Paragraphs>1275</Paragraphs>
  <Slides>221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221</vt:i4>
      </vt:variant>
    </vt:vector>
  </HeadingPairs>
  <TitlesOfParts>
    <vt:vector size="227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823</cp:revision>
  <dcterms:created xsi:type="dcterms:W3CDTF">2022-06-30T08:10:59Z</dcterms:created>
  <dcterms:modified xsi:type="dcterms:W3CDTF">2023-03-13T02:13:17Z</dcterms:modified>
</cp:coreProperties>
</file>